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8" r:id="rId2"/>
    <p:sldId id="290" r:id="rId3"/>
    <p:sldId id="279" r:id="rId4"/>
    <p:sldId id="284" r:id="rId5"/>
    <p:sldId id="292" r:id="rId6"/>
    <p:sldId id="283" r:id="rId7"/>
    <p:sldId id="259" r:id="rId8"/>
    <p:sldId id="262" r:id="rId9"/>
    <p:sldId id="293" r:id="rId10"/>
    <p:sldId id="295" r:id="rId11"/>
    <p:sldId id="296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2400"/>
    <a:srgbClr val="8300DC"/>
    <a:srgbClr val="FFFF91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10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5CEF413-EBA6-4B0D-84B7-1C1ED04053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06AB9-017E-4753-8A5C-7C95011D8697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566E2-E8A9-460A-B655-B43FB472AF6C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04EDA-86E3-4C74-966B-8A113BA6EEB7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ECD986-D272-468D-A2B4-95122E67D502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DB4EB2-0B0C-4BB2-A11F-ACD9C7A4B722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CC566F-5768-4E14-B0E0-172F1AC3F682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BE8EF1-9BC0-4875-9C24-E7969B5DC8F7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83CE45-2193-4A94-B5B6-3C4A1B74F956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44FB49-A123-4BD2-B014-744ECB6E8989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A29143-7F59-4264-B3AA-24B7CC748968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25BD0C-B878-4FC7-AE38-8EBE82F73594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Ria Slides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24861-1FEC-4482-A41D-E78E158C8929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Ria Slides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4E90A-0BB6-41FF-BF30-47066815CC05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Ria Slides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C9154-F7A8-471A-9168-C22B9C3B2745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Ria Slides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43B44-F503-40D0-B129-3E04702B040A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Ria Slides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F5AC9-8F85-425F-8A41-2175704CBB99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Ria Slides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CCFD0-E949-44D7-B283-76D602EA3B05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Ria Slides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6D990-B49F-45E3-9E91-0F4AE342306C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Ria Slides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6F69A-810B-4408-8BA4-AE5F0326C734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Ria Slides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0229B-4F1A-40B8-982F-315F8D42E25C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Ria Slides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25853-4B2F-4B77-A0E8-0F813E0B92E3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Ria Slides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F0114-5CE9-49EE-8936-48F8D047DEAD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pt-BR"/>
              <a:t>Ria Slides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CCFFF39-7B67-4BB6-9DFC-D611E0845FCB}" type="slidenum">
              <a:rPr lang="pt-BR"/>
              <a:pPr>
                <a:defRPr/>
              </a:pPr>
              <a:t>‹N›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www.micromedia.unisal.i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tuttadestra.net/wp-content/uploads/2011/02/la-fiamma-della-passio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ttangolo 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22363" y="4035425"/>
            <a:ext cx="7046912" cy="1457325"/>
          </a:xfrm>
          <a:prstGeom prst="rect">
            <a:avLst/>
          </a:prstGeom>
          <a:noFill/>
        </p:spPr>
      </p:pic>
      <p:pic>
        <p:nvPicPr>
          <p:cNvPr id="2052" name="Immagine 6" descr="Logo graffa 1 filo, rosso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00338" y="5661025"/>
            <a:ext cx="3857625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7000">
    <p:sndAc>
      <p:stSnd>
        <p:snd r:embed="rId3" name="170 (21)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Ria Slides</a:t>
            </a:r>
          </a:p>
        </p:txBody>
      </p:sp>
      <p:pic>
        <p:nvPicPr>
          <p:cNvPr id="11267" name="Picture 2" descr="AA0055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0"/>
            <a:ext cx="3276600" cy="838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0" y="502920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Quasi immediatamente ritornò ad infuocarsi, alimentando con la sua luce e con il suo calore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 altre braci che aveva attorno a sé.</a:t>
            </a:r>
            <a:endParaRPr lang="pt-BR" sz="2800" dirty="0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6588125" y="64008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.</a:t>
            </a:r>
          </a:p>
        </p:txBody>
      </p:sp>
    </p:spTree>
  </p:cSld>
  <p:clrMapOvr>
    <a:masterClrMapping/>
  </p:clrMapOvr>
  <p:transition spd="slow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Ria Slides</a:t>
            </a:r>
          </a:p>
        </p:txBody>
      </p:sp>
      <p:pic>
        <p:nvPicPr>
          <p:cNvPr id="12291" name="Picture 2" descr="AA011615"/>
          <p:cNvPicPr>
            <a:picLocks noChangeAspect="1" noChangeArrowheads="1"/>
          </p:cNvPicPr>
          <p:nvPr/>
        </p:nvPicPr>
        <p:blipFill>
          <a:blip r:embed="rId3" cstate="print"/>
          <a:srcRect t="777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79388" y="533400"/>
            <a:ext cx="8839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Quando l’amico varcò la porta per uscire,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il giovane gli disse: 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Grazie della visita e del </a:t>
            </a:r>
            <a:r>
              <a:rPr lang="pt-BR" sz="280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tuo </a:t>
            </a:r>
            <a:r>
              <a:rPr lang="pt-BR" sz="2800" smtClean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bellissmimo </a:t>
            </a: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discorso.</a:t>
            </a:r>
            <a:endParaRPr lang="pt-BR" sz="28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11188" y="4437063"/>
            <a:ext cx="78851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2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 l’aiuto di Dio e con il tuo aiuto, ritornerò ad essere una brace ardente.</a:t>
            </a:r>
            <a:endParaRPr lang="pt-BR" sz="3200" dirty="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6588125" y="64008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.</a:t>
            </a:r>
          </a:p>
        </p:txBody>
      </p:sp>
      <p:pic>
        <p:nvPicPr>
          <p:cNvPr id="8" name="Immagine 7" descr="pulsante mic. rame e avorio 643x35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92825"/>
            <a:ext cx="9144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608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Ria Slides</a:t>
            </a:r>
          </a:p>
        </p:txBody>
      </p:sp>
      <p:pic>
        <p:nvPicPr>
          <p:cNvPr id="3075" name="Picture 2" descr="LS0118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79388" y="4365625"/>
            <a:ext cx="8458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 giovane, che fino allora era stato uno zelante animatore, cessò all’improvvisò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 partecipare alle diverse attività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 gruppo di cui faceva parte.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724400" y="685800"/>
            <a:ext cx="44196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Alcune settimane dopo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 amico decise di fargli visita.</a:t>
            </a:r>
          </a:p>
          <a:p>
            <a:pPr algn="ctr">
              <a:spcBef>
                <a:spcPct val="50000"/>
              </a:spcBef>
              <a:defRPr/>
            </a:pPr>
            <a:endParaRPr lang="pt-BR" sz="2800" dirty="0">
              <a:solidFill>
                <a:srgbClr val="FFFF9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Era una notte molto fredda.</a:t>
            </a:r>
            <a:endParaRPr lang="pt-BR" sz="2800" dirty="0"/>
          </a:p>
          <a:p>
            <a:pPr>
              <a:spcBef>
                <a:spcPct val="50000"/>
              </a:spcBef>
              <a:defRPr/>
            </a:pPr>
            <a:endParaRPr lang="pt-BR" sz="2800" i="1" dirty="0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6588125" y="64008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.</a:t>
            </a:r>
          </a:p>
        </p:txBody>
      </p:sp>
    </p:spTree>
  </p:cSld>
  <p:clrMapOvr>
    <a:masterClrMapping/>
  </p:clrMapOvr>
  <p:transition spd="slow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Ria Slides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4100" name="Picture 4" descr="firesi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188913"/>
            <a:ext cx="6172200" cy="64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84213" y="4862513"/>
            <a:ext cx="7848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L’amico incontrò il giovane in casa, solo,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seduto davanti al caminetto, dove stava ardendo un fuoco brillante e accogliente.</a:t>
            </a:r>
            <a:endParaRPr lang="pt-BR" sz="2800" dirty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588125" y="64008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.</a:t>
            </a:r>
          </a:p>
        </p:txBody>
      </p:sp>
    </p:spTree>
  </p:cSld>
  <p:clrMapOvr>
    <a:masterClrMapping/>
  </p:clrMapOvr>
  <p:transition spd="slow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Ria Slides</a:t>
            </a:r>
          </a:p>
        </p:txBody>
      </p:sp>
      <p:pic>
        <p:nvPicPr>
          <p:cNvPr id="5123" name="Picture 2" descr="AA011615"/>
          <p:cNvPicPr>
            <a:picLocks noChangeAspect="1" noChangeArrowheads="1"/>
          </p:cNvPicPr>
          <p:nvPr/>
        </p:nvPicPr>
        <p:blipFill>
          <a:blip r:embed="rId3" cstate="print"/>
          <a:srcRect t="777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07878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Intuendo il motivo della visita, il giovane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diede il benvenuto all’amico,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 fece accomodare su una poltrona comoda vicino al caminetto e rimase in silenzio aspettando.</a:t>
            </a:r>
            <a:endParaRPr lang="pt-BR" sz="2800" dirty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6588125" y="64008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.</a:t>
            </a:r>
          </a:p>
        </p:txBody>
      </p:sp>
    </p:spTree>
  </p:cSld>
  <p:clrMapOvr>
    <a:masterClrMapping/>
  </p:clrMapOvr>
  <p:transition spd="slow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Ria Slides</a:t>
            </a:r>
          </a:p>
        </p:txBody>
      </p:sp>
      <p:pic>
        <p:nvPicPr>
          <p:cNvPr id="6147" name="Picture 4" descr="ab193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0" y="404813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 fece un grande silenzio.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due amici contemplavano unicamente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danza delle fiamme attorno ai ceppi di legno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che bruciavano.</a:t>
            </a:r>
            <a:endParaRPr lang="pt-BR" sz="2800" dirty="0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6588125" y="64008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.</a:t>
            </a:r>
          </a:p>
        </p:txBody>
      </p:sp>
    </p:spTree>
  </p:cSld>
  <p:clrMapOvr>
    <a:masterClrMapping/>
  </p:clrMapOvr>
  <p:transition spd="slow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Ria Slides</a:t>
            </a:r>
          </a:p>
        </p:txBody>
      </p:sp>
      <p:pic>
        <p:nvPicPr>
          <p:cNvPr id="7171" name="Picture 2" descr="101893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7950" y="549275"/>
            <a:ext cx="8915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Dopo alcuni minuti l’amico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 avvicinò alle braci che si formavano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 scelse una con cura, quella più incandescente,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 la pose da un lato.</a:t>
            </a:r>
            <a:endParaRPr lang="pt-BR" sz="2800" dirty="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6588125" y="64008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.</a:t>
            </a:r>
          </a:p>
        </p:txBody>
      </p:sp>
    </p:spTree>
  </p:cSld>
  <p:clrMapOvr>
    <a:masterClrMapping/>
  </p:clrMapOvr>
  <p:transition spd="slow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Ria Slides</a:t>
            </a:r>
          </a:p>
        </p:txBody>
      </p:sp>
      <p:pic>
        <p:nvPicPr>
          <p:cNvPr id="8195" name="Picture 2" descr="20020928-fireplace07-s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42875" y="457200"/>
            <a:ext cx="58689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Quindi ritornò a sedersi,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rimanendo silenzioso e immobile.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698625" y="2822575"/>
            <a:ext cx="5105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Il giovane se ne stava seduto, attento, attratto e silenzioso.</a:t>
            </a:r>
            <a:endParaRPr lang="pt-BR" sz="2800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835150" y="4581525"/>
            <a:ext cx="7315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Dopo poco tempo, la fiamma della brace solitaria diminuì finché ad un tratto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dopo un ultimo guizzo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 spense completamente.</a:t>
            </a:r>
            <a:endParaRPr lang="pt-BR" sz="2800" dirty="0"/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6588125" y="64008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.</a:t>
            </a:r>
          </a:p>
        </p:txBody>
      </p:sp>
    </p:spTree>
  </p:cSld>
  <p:clrMapOvr>
    <a:masterClrMapping/>
  </p:clrMapOvr>
  <p:transition spd="slow" advTm="2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Ria Slides</a:t>
            </a:r>
          </a:p>
        </p:txBody>
      </p:sp>
      <p:pic>
        <p:nvPicPr>
          <p:cNvPr id="9219" name="Picture 2" descr="20020928-fireplace10-s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08013" y="549275"/>
            <a:ext cx="7924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poco tempo, ciò che prima era una festa di luce e di calore, era diventato un pezzo di carbone, freddo e nero, ricoperto di una spessa coltre di caligine.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492500" y="4267200"/>
            <a:ext cx="5486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Nel frattempo i due non si erano scambiati una parola, a parte il saluto iniziale.</a:t>
            </a:r>
            <a:endParaRPr lang="pt-BR" sz="2800" dirty="0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6588125" y="64008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.</a:t>
            </a:r>
          </a:p>
        </p:txBody>
      </p:sp>
    </p:spTree>
  </p:cSld>
  <p:clrMapOvr>
    <a:masterClrMapping/>
  </p:clrMapOvr>
  <p:transition spd="slow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Ria Slides</a:t>
            </a:r>
          </a:p>
        </p:txBody>
      </p:sp>
      <p:pic>
        <p:nvPicPr>
          <p:cNvPr id="10243" name="Picture 2" descr="AA0055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3276600" cy="838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84213" y="4437063"/>
            <a:ext cx="7705725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800" b="1" i="1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                   </a:t>
            </a: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L’amico,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prima di prepararsi per uscire,</a:t>
            </a:r>
            <a:b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800" dirty="0">
                <a:solidFill>
                  <a:srgbClr val="FFFF9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 nuovamente il carbone freddo e inutile e lo pose nel mezzo del fuoco.</a:t>
            </a:r>
            <a:endParaRPr lang="pt-BR" sz="2800" dirty="0"/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6588125" y="64008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.</a:t>
            </a:r>
          </a:p>
        </p:txBody>
      </p:sp>
    </p:spTree>
  </p:cSld>
  <p:clrMapOvr>
    <a:masterClrMapping/>
  </p:clrMapOvr>
  <p:transition spd="slow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</p:bldLst>
  </p:timing>
</p:sld>
</file>

<file path=ppt/theme/theme1.xml><?xml version="1.0" encoding="utf-8"?>
<a:theme xmlns:a="http://schemas.openxmlformats.org/drawingml/2006/main" name="02Pas144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02Pas144</Template>
  <TotalTime>0</TotalTime>
  <Words>213</Words>
  <Application>Microsoft Office PowerPoint</Application>
  <PresentationFormat>Presentazione su schermo (4:3)</PresentationFormat>
  <Paragraphs>49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02Pas144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Ria Slides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Caterina</dc:creator>
  <cp:lastModifiedBy>Caterina</cp:lastModifiedBy>
  <cp:revision>2</cp:revision>
  <dcterms:created xsi:type="dcterms:W3CDTF">2011-07-25T10:07:16Z</dcterms:created>
  <dcterms:modified xsi:type="dcterms:W3CDTF">2011-07-25T11:16:28Z</dcterms:modified>
</cp:coreProperties>
</file>